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29" r:id="rId1"/>
  </p:sldMasterIdLst>
  <p:notesMasterIdLst>
    <p:notesMasterId r:id="rId14"/>
  </p:notesMasterIdLst>
  <p:sldIdLst>
    <p:sldId id="26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7" r:id="rId11"/>
    <p:sldId id="268" r:id="rId12"/>
    <p:sldId id="265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8CB7DE2-307C-4F5F-B5D8-C8E3ACF411DB}" v="28" dt="2026-07-02T07:01:54.92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651" autoAdjust="0"/>
    <p:restoredTop sz="94660"/>
  </p:normalViewPr>
  <p:slideViewPr>
    <p:cSldViewPr snapToGrid="0">
      <p:cViewPr varScale="1">
        <p:scale>
          <a:sx n="74" d="100"/>
          <a:sy n="74" d="100"/>
        </p:scale>
        <p:origin x="1195" y="9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aif siddiqui" userId="96bb672f4a89912b" providerId="LiveId" clId="{A8B009FD-9389-4E07-BCFA-EC92353844F4}"/>
    <pc:docChg chg="undo custSel addSld delSld modSld sldOrd">
      <pc:chgData name="saif siddiqui" userId="96bb672f4a89912b" providerId="LiveId" clId="{A8B009FD-9389-4E07-BCFA-EC92353844F4}" dt="2026-07-02T07:31:36.513" v="523" actId="20577"/>
      <pc:docMkLst>
        <pc:docMk/>
      </pc:docMkLst>
      <pc:sldChg chg="addSp modSp mod">
        <pc:chgData name="saif siddiqui" userId="96bb672f4a89912b" providerId="LiveId" clId="{A8B009FD-9389-4E07-BCFA-EC92353844F4}" dt="2026-07-02T07:03:12.639" v="489" actId="2711"/>
        <pc:sldMkLst>
          <pc:docMk/>
          <pc:sldMk cId="1749544207" sldId="257"/>
        </pc:sldMkLst>
        <pc:spChg chg="mod">
          <ac:chgData name="saif siddiqui" userId="96bb672f4a89912b" providerId="LiveId" clId="{A8B009FD-9389-4E07-BCFA-EC92353844F4}" dt="2026-07-02T07:03:01.717" v="488" actId="2711"/>
          <ac:spMkLst>
            <pc:docMk/>
            <pc:sldMk cId="1749544207" sldId="257"/>
            <ac:spMk id="2" creationId="{4377E65A-F534-408B-0B38-5CF9D680A646}"/>
          </ac:spMkLst>
        </pc:spChg>
        <pc:spChg chg="mod">
          <ac:chgData name="saif siddiqui" userId="96bb672f4a89912b" providerId="LiveId" clId="{A8B009FD-9389-4E07-BCFA-EC92353844F4}" dt="2026-07-02T07:03:12.639" v="489" actId="2711"/>
          <ac:spMkLst>
            <pc:docMk/>
            <pc:sldMk cId="1749544207" sldId="257"/>
            <ac:spMk id="3" creationId="{397033E5-BF76-BE1C-CC2E-96A5AEB048D2}"/>
          </ac:spMkLst>
        </pc:spChg>
        <pc:picChg chg="add mod">
          <ac:chgData name="saif siddiqui" userId="96bb672f4a89912b" providerId="LiveId" clId="{A8B009FD-9389-4E07-BCFA-EC92353844F4}" dt="2026-07-02T06:14:33.290" v="281" actId="14100"/>
          <ac:picMkLst>
            <pc:docMk/>
            <pc:sldMk cId="1749544207" sldId="257"/>
            <ac:picMk id="4" creationId="{4FE68A94-03CC-BFDF-F4D0-A02A1507647B}"/>
          </ac:picMkLst>
        </pc:picChg>
      </pc:sldChg>
      <pc:sldChg chg="addSp modSp mod">
        <pc:chgData name="saif siddiqui" userId="96bb672f4a89912b" providerId="LiveId" clId="{A8B009FD-9389-4E07-BCFA-EC92353844F4}" dt="2026-07-02T07:03:35.709" v="492" actId="2711"/>
        <pc:sldMkLst>
          <pc:docMk/>
          <pc:sldMk cId="4238174527" sldId="258"/>
        </pc:sldMkLst>
        <pc:spChg chg="mod">
          <ac:chgData name="saif siddiqui" userId="96bb672f4a89912b" providerId="LiveId" clId="{A8B009FD-9389-4E07-BCFA-EC92353844F4}" dt="2026-07-02T07:03:28.709" v="491" actId="14100"/>
          <ac:spMkLst>
            <pc:docMk/>
            <pc:sldMk cId="4238174527" sldId="258"/>
            <ac:spMk id="2" creationId="{FEDCE1F2-6208-7FC7-BE25-3EC39B04B6E0}"/>
          </ac:spMkLst>
        </pc:spChg>
        <pc:spChg chg="mod">
          <ac:chgData name="saif siddiqui" userId="96bb672f4a89912b" providerId="LiveId" clId="{A8B009FD-9389-4E07-BCFA-EC92353844F4}" dt="2026-07-02T07:03:35.709" v="492" actId="2711"/>
          <ac:spMkLst>
            <pc:docMk/>
            <pc:sldMk cId="4238174527" sldId="258"/>
            <ac:spMk id="3" creationId="{AF0A3D94-35DF-C430-B190-221F8ABB1AD0}"/>
          </ac:spMkLst>
        </pc:spChg>
        <pc:picChg chg="add mod">
          <ac:chgData name="saif siddiqui" userId="96bb672f4a89912b" providerId="LiveId" clId="{A8B009FD-9389-4E07-BCFA-EC92353844F4}" dt="2026-07-02T06:36:48.775" v="427" actId="1076"/>
          <ac:picMkLst>
            <pc:docMk/>
            <pc:sldMk cId="4238174527" sldId="258"/>
            <ac:picMk id="5" creationId="{E865233A-351D-FC16-CB58-18F13FD1D22B}"/>
          </ac:picMkLst>
        </pc:picChg>
      </pc:sldChg>
      <pc:sldChg chg="addSp delSp modSp mod ord">
        <pc:chgData name="saif siddiqui" userId="96bb672f4a89912b" providerId="LiveId" clId="{A8B009FD-9389-4E07-BCFA-EC92353844F4}" dt="2026-07-02T07:04:08.891" v="496" actId="2711"/>
        <pc:sldMkLst>
          <pc:docMk/>
          <pc:sldMk cId="477686124" sldId="259"/>
        </pc:sldMkLst>
        <pc:spChg chg="mod">
          <ac:chgData name="saif siddiqui" userId="96bb672f4a89912b" providerId="LiveId" clId="{A8B009FD-9389-4E07-BCFA-EC92353844F4}" dt="2026-07-02T07:03:44.142" v="493" actId="2711"/>
          <ac:spMkLst>
            <pc:docMk/>
            <pc:sldMk cId="477686124" sldId="259"/>
            <ac:spMk id="2" creationId="{24D6AE4D-4791-6415-6BC1-617B2A49D415}"/>
          </ac:spMkLst>
        </pc:spChg>
        <pc:spChg chg="mod">
          <ac:chgData name="saif siddiqui" userId="96bb672f4a89912b" providerId="LiveId" clId="{A8B009FD-9389-4E07-BCFA-EC92353844F4}" dt="2026-07-02T07:04:08.891" v="496" actId="2711"/>
          <ac:spMkLst>
            <pc:docMk/>
            <pc:sldMk cId="477686124" sldId="259"/>
            <ac:spMk id="3" creationId="{5F34EC54-335E-BBDD-FE35-325133344706}"/>
          </ac:spMkLst>
        </pc:spChg>
        <pc:picChg chg="add del">
          <ac:chgData name="saif siddiqui" userId="96bb672f4a89912b" providerId="LiveId" clId="{A8B009FD-9389-4E07-BCFA-EC92353844F4}" dt="2026-07-02T06:37:08.943" v="429" actId="21"/>
          <ac:picMkLst>
            <pc:docMk/>
            <pc:sldMk cId="477686124" sldId="259"/>
            <ac:picMk id="5" creationId="{B76F7C9F-09D5-5272-79F7-6738369BD14F}"/>
          </ac:picMkLst>
        </pc:picChg>
        <pc:picChg chg="add mod">
          <ac:chgData name="saif siddiqui" userId="96bb672f4a89912b" providerId="LiveId" clId="{A8B009FD-9389-4E07-BCFA-EC92353844F4}" dt="2026-07-02T06:45:16.622" v="435" actId="1076"/>
          <ac:picMkLst>
            <pc:docMk/>
            <pc:sldMk cId="477686124" sldId="259"/>
            <ac:picMk id="6" creationId="{7F121096-2C3C-3C0D-988B-3FD2D784908B}"/>
          </ac:picMkLst>
        </pc:picChg>
      </pc:sldChg>
      <pc:sldChg chg="addSp modSp mod">
        <pc:chgData name="saif siddiqui" userId="96bb672f4a89912b" providerId="LiveId" clId="{A8B009FD-9389-4E07-BCFA-EC92353844F4}" dt="2026-07-02T07:04:24.090" v="498" actId="2711"/>
        <pc:sldMkLst>
          <pc:docMk/>
          <pc:sldMk cId="886971783" sldId="260"/>
        </pc:sldMkLst>
        <pc:spChg chg="mod">
          <ac:chgData name="saif siddiqui" userId="96bb672f4a89912b" providerId="LiveId" clId="{A8B009FD-9389-4E07-BCFA-EC92353844F4}" dt="2026-07-02T07:04:18.009" v="497" actId="2711"/>
          <ac:spMkLst>
            <pc:docMk/>
            <pc:sldMk cId="886971783" sldId="260"/>
            <ac:spMk id="2" creationId="{B62F6BE0-DB53-BB48-5396-6C5C3E2BDEEE}"/>
          </ac:spMkLst>
        </pc:spChg>
        <pc:spChg chg="mod">
          <ac:chgData name="saif siddiqui" userId="96bb672f4a89912b" providerId="LiveId" clId="{A8B009FD-9389-4E07-BCFA-EC92353844F4}" dt="2026-07-02T07:04:24.090" v="498" actId="2711"/>
          <ac:spMkLst>
            <pc:docMk/>
            <pc:sldMk cId="886971783" sldId="260"/>
            <ac:spMk id="3" creationId="{4FCEBBC7-B199-E587-6147-2D090580B73B}"/>
          </ac:spMkLst>
        </pc:spChg>
        <pc:picChg chg="add mod modCrop">
          <ac:chgData name="saif siddiqui" userId="96bb672f4a89912b" providerId="LiveId" clId="{A8B009FD-9389-4E07-BCFA-EC92353844F4}" dt="2026-07-02T06:46:33.220" v="441" actId="1076"/>
          <ac:picMkLst>
            <pc:docMk/>
            <pc:sldMk cId="886971783" sldId="260"/>
            <ac:picMk id="4" creationId="{38B7C8E2-F006-9FA0-5DCD-28C22A836183}"/>
          </ac:picMkLst>
        </pc:picChg>
      </pc:sldChg>
      <pc:sldChg chg="addSp modSp mod">
        <pc:chgData name="saif siddiqui" userId="96bb672f4a89912b" providerId="LiveId" clId="{A8B009FD-9389-4E07-BCFA-EC92353844F4}" dt="2026-07-02T07:04:42.221" v="500" actId="2711"/>
        <pc:sldMkLst>
          <pc:docMk/>
          <pc:sldMk cId="2493799634" sldId="261"/>
        </pc:sldMkLst>
        <pc:spChg chg="mod">
          <ac:chgData name="saif siddiqui" userId="96bb672f4a89912b" providerId="LiveId" clId="{A8B009FD-9389-4E07-BCFA-EC92353844F4}" dt="2026-07-02T07:04:33.605" v="499" actId="2711"/>
          <ac:spMkLst>
            <pc:docMk/>
            <pc:sldMk cId="2493799634" sldId="261"/>
            <ac:spMk id="2" creationId="{C00F6D13-4C30-7132-680A-D777CE408AAF}"/>
          </ac:spMkLst>
        </pc:spChg>
        <pc:spChg chg="mod">
          <ac:chgData name="saif siddiqui" userId="96bb672f4a89912b" providerId="LiveId" clId="{A8B009FD-9389-4E07-BCFA-EC92353844F4}" dt="2026-07-02T07:04:42.221" v="500" actId="2711"/>
          <ac:spMkLst>
            <pc:docMk/>
            <pc:sldMk cId="2493799634" sldId="261"/>
            <ac:spMk id="3" creationId="{50D30985-A673-D42A-3AE6-62D4856E09CE}"/>
          </ac:spMkLst>
        </pc:spChg>
        <pc:picChg chg="add mod">
          <ac:chgData name="saif siddiqui" userId="96bb672f4a89912b" providerId="LiveId" clId="{A8B009FD-9389-4E07-BCFA-EC92353844F4}" dt="2026-07-02T06:48:55.561" v="446" actId="1076"/>
          <ac:picMkLst>
            <pc:docMk/>
            <pc:sldMk cId="2493799634" sldId="261"/>
            <ac:picMk id="4" creationId="{78C81C5E-783C-C621-DF53-5D52CD398CF3}"/>
          </ac:picMkLst>
        </pc:picChg>
      </pc:sldChg>
      <pc:sldChg chg="addSp modSp mod">
        <pc:chgData name="saif siddiqui" userId="96bb672f4a89912b" providerId="LiveId" clId="{A8B009FD-9389-4E07-BCFA-EC92353844F4}" dt="2026-07-02T07:05:00.964" v="502" actId="2711"/>
        <pc:sldMkLst>
          <pc:docMk/>
          <pc:sldMk cId="1564113503" sldId="262"/>
        </pc:sldMkLst>
        <pc:spChg chg="mod">
          <ac:chgData name="saif siddiqui" userId="96bb672f4a89912b" providerId="LiveId" clId="{A8B009FD-9389-4E07-BCFA-EC92353844F4}" dt="2026-07-02T07:04:54.290" v="501" actId="2711"/>
          <ac:spMkLst>
            <pc:docMk/>
            <pc:sldMk cId="1564113503" sldId="262"/>
            <ac:spMk id="2" creationId="{D96F6A21-0C35-216C-8EF5-554AF33B08C5}"/>
          </ac:spMkLst>
        </pc:spChg>
        <pc:spChg chg="mod">
          <ac:chgData name="saif siddiqui" userId="96bb672f4a89912b" providerId="LiveId" clId="{A8B009FD-9389-4E07-BCFA-EC92353844F4}" dt="2026-07-02T07:05:00.964" v="502" actId="2711"/>
          <ac:spMkLst>
            <pc:docMk/>
            <pc:sldMk cId="1564113503" sldId="262"/>
            <ac:spMk id="3" creationId="{F75EB0EA-E621-EDB7-7AD0-763AB1C0E063}"/>
          </ac:spMkLst>
        </pc:spChg>
        <pc:picChg chg="add mod">
          <ac:chgData name="saif siddiqui" userId="96bb672f4a89912b" providerId="LiveId" clId="{A8B009FD-9389-4E07-BCFA-EC92353844F4}" dt="2026-07-02T06:51:06.726" v="453" actId="1076"/>
          <ac:picMkLst>
            <pc:docMk/>
            <pc:sldMk cId="1564113503" sldId="262"/>
            <ac:picMk id="4" creationId="{6AA8A0CD-3EE5-44D2-3B8F-7B08D3D940B7}"/>
          </ac:picMkLst>
        </pc:picChg>
      </pc:sldChg>
      <pc:sldChg chg="addSp modSp mod">
        <pc:chgData name="saif siddiqui" userId="96bb672f4a89912b" providerId="LiveId" clId="{A8B009FD-9389-4E07-BCFA-EC92353844F4}" dt="2026-07-02T07:05:27.266" v="504" actId="2711"/>
        <pc:sldMkLst>
          <pc:docMk/>
          <pc:sldMk cId="2587257382" sldId="263"/>
        </pc:sldMkLst>
        <pc:spChg chg="mod">
          <ac:chgData name="saif siddiqui" userId="96bb672f4a89912b" providerId="LiveId" clId="{A8B009FD-9389-4E07-BCFA-EC92353844F4}" dt="2026-07-02T07:05:18.140" v="503" actId="2711"/>
          <ac:spMkLst>
            <pc:docMk/>
            <pc:sldMk cId="2587257382" sldId="263"/>
            <ac:spMk id="2" creationId="{2B6F60EF-05E6-6E59-E464-A507E271BA59}"/>
          </ac:spMkLst>
        </pc:spChg>
        <pc:spChg chg="mod">
          <ac:chgData name="saif siddiqui" userId="96bb672f4a89912b" providerId="LiveId" clId="{A8B009FD-9389-4E07-BCFA-EC92353844F4}" dt="2026-07-02T07:05:27.266" v="504" actId="2711"/>
          <ac:spMkLst>
            <pc:docMk/>
            <pc:sldMk cId="2587257382" sldId="263"/>
            <ac:spMk id="3" creationId="{E9BC27F3-DB49-232B-A26E-6BC537E6FAEC}"/>
          </ac:spMkLst>
        </pc:spChg>
        <pc:picChg chg="add mod">
          <ac:chgData name="saif siddiqui" userId="96bb672f4a89912b" providerId="LiveId" clId="{A8B009FD-9389-4E07-BCFA-EC92353844F4}" dt="2026-07-02T06:53:11.526" v="461" actId="1076"/>
          <ac:picMkLst>
            <pc:docMk/>
            <pc:sldMk cId="2587257382" sldId="263"/>
            <ac:picMk id="4" creationId="{F421864E-993E-7223-358F-B3695834663F}"/>
          </ac:picMkLst>
        </pc:picChg>
      </pc:sldChg>
      <pc:sldChg chg="addSp modSp mod ord">
        <pc:chgData name="saif siddiqui" userId="96bb672f4a89912b" providerId="LiveId" clId="{A8B009FD-9389-4E07-BCFA-EC92353844F4}" dt="2026-07-02T07:05:54.944" v="505" actId="2711"/>
        <pc:sldMkLst>
          <pc:docMk/>
          <pc:sldMk cId="997754878" sldId="264"/>
        </pc:sldMkLst>
        <pc:spChg chg="mod">
          <ac:chgData name="saif siddiqui" userId="96bb672f4a89912b" providerId="LiveId" clId="{A8B009FD-9389-4E07-BCFA-EC92353844F4}" dt="2026-07-02T07:05:54.944" v="505" actId="2711"/>
          <ac:spMkLst>
            <pc:docMk/>
            <pc:sldMk cId="997754878" sldId="264"/>
            <ac:spMk id="2" creationId="{A903F1AE-F08F-C7DE-9131-392C705E18FF}"/>
          </ac:spMkLst>
        </pc:spChg>
        <pc:spChg chg="mod">
          <ac:chgData name="saif siddiqui" userId="96bb672f4a89912b" providerId="LiveId" clId="{A8B009FD-9389-4E07-BCFA-EC92353844F4}" dt="2026-07-02T06:27:09.429" v="386" actId="12"/>
          <ac:spMkLst>
            <pc:docMk/>
            <pc:sldMk cId="997754878" sldId="264"/>
            <ac:spMk id="3" creationId="{DC8029CB-F2CF-F49F-FF25-69CF3BCB84E5}"/>
          </ac:spMkLst>
        </pc:spChg>
        <pc:picChg chg="add mod modCrop">
          <ac:chgData name="saif siddiqui" userId="96bb672f4a89912b" providerId="LiveId" clId="{A8B009FD-9389-4E07-BCFA-EC92353844F4}" dt="2026-07-02T06:55:17.603" v="469" actId="732"/>
          <ac:picMkLst>
            <pc:docMk/>
            <pc:sldMk cId="997754878" sldId="264"/>
            <ac:picMk id="4" creationId="{1929D3A5-7261-D09A-BF66-E341D090762B}"/>
          </ac:picMkLst>
        </pc:picChg>
      </pc:sldChg>
      <pc:sldChg chg="modSp mod">
        <pc:chgData name="saif siddiqui" userId="96bb672f4a89912b" providerId="LiveId" clId="{A8B009FD-9389-4E07-BCFA-EC92353844F4}" dt="2026-07-02T07:02:10.049" v="487" actId="14100"/>
        <pc:sldMkLst>
          <pc:docMk/>
          <pc:sldMk cId="2244655783" sldId="265"/>
        </pc:sldMkLst>
        <pc:spChg chg="mod">
          <ac:chgData name="saif siddiqui" userId="96bb672f4a89912b" providerId="LiveId" clId="{A8B009FD-9389-4E07-BCFA-EC92353844F4}" dt="2026-06-30T16:58:35.454" v="188"/>
          <ac:spMkLst>
            <pc:docMk/>
            <pc:sldMk cId="2244655783" sldId="265"/>
            <ac:spMk id="2" creationId="{15CFFFF9-6F1F-FB28-24DE-02F8BF0F0F0C}"/>
          </ac:spMkLst>
        </pc:spChg>
        <pc:spChg chg="mod">
          <ac:chgData name="saif siddiqui" userId="96bb672f4a89912b" providerId="LiveId" clId="{A8B009FD-9389-4E07-BCFA-EC92353844F4}" dt="2026-07-02T06:34:36.122" v="425" actId="12"/>
          <ac:spMkLst>
            <pc:docMk/>
            <pc:sldMk cId="2244655783" sldId="265"/>
            <ac:spMk id="3" creationId="{EA2365E0-91A5-84B5-7B1D-CD34E7FBDAD2}"/>
          </ac:spMkLst>
        </pc:spChg>
        <pc:picChg chg="mod">
          <ac:chgData name="saif siddiqui" userId="96bb672f4a89912b" providerId="LiveId" clId="{A8B009FD-9389-4E07-BCFA-EC92353844F4}" dt="2026-07-02T07:02:10.049" v="487" actId="14100"/>
          <ac:picMkLst>
            <pc:docMk/>
            <pc:sldMk cId="2244655783" sldId="265"/>
            <ac:picMk id="4" creationId="{6E49CD56-1844-9790-114A-6D30707ACF3E}"/>
          </ac:picMkLst>
        </pc:picChg>
      </pc:sldChg>
      <pc:sldChg chg="modSp new mod">
        <pc:chgData name="saif siddiqui" userId="96bb672f4a89912b" providerId="LiveId" clId="{A8B009FD-9389-4E07-BCFA-EC92353844F4}" dt="2026-07-02T07:31:36.513" v="523" actId="20577"/>
        <pc:sldMkLst>
          <pc:docMk/>
          <pc:sldMk cId="1525368692" sldId="266"/>
        </pc:sldMkLst>
        <pc:spChg chg="mod">
          <ac:chgData name="saif siddiqui" userId="96bb672f4a89912b" providerId="LiveId" clId="{A8B009FD-9389-4E07-BCFA-EC92353844F4}" dt="2026-06-30T16:58:59.588" v="190" actId="123"/>
          <ac:spMkLst>
            <pc:docMk/>
            <pc:sldMk cId="1525368692" sldId="266"/>
            <ac:spMk id="2" creationId="{7E783DF9-D41E-0B1A-CBE0-10CEB49B4C74}"/>
          </ac:spMkLst>
        </pc:spChg>
        <pc:spChg chg="mod">
          <ac:chgData name="saif siddiqui" userId="96bb672f4a89912b" providerId="LiveId" clId="{A8B009FD-9389-4E07-BCFA-EC92353844F4}" dt="2026-07-02T07:31:36.513" v="523" actId="20577"/>
          <ac:spMkLst>
            <pc:docMk/>
            <pc:sldMk cId="1525368692" sldId="266"/>
            <ac:spMk id="3" creationId="{44FAB811-6057-831B-73D6-DE37017EF376}"/>
          </ac:spMkLst>
        </pc:spChg>
      </pc:sldChg>
      <pc:sldChg chg="addSp modSp new mod">
        <pc:chgData name="saif siddiqui" userId="96bb672f4a89912b" providerId="LiveId" clId="{A8B009FD-9389-4E07-BCFA-EC92353844F4}" dt="2026-07-02T06:58:25.780" v="474" actId="1076"/>
        <pc:sldMkLst>
          <pc:docMk/>
          <pc:sldMk cId="1378562909" sldId="267"/>
        </pc:sldMkLst>
        <pc:spChg chg="mod">
          <ac:chgData name="saif siddiqui" userId="96bb672f4a89912b" providerId="LiveId" clId="{A8B009FD-9389-4E07-BCFA-EC92353844F4}" dt="2026-07-02T06:28:28.789" v="416" actId="20577"/>
          <ac:spMkLst>
            <pc:docMk/>
            <pc:sldMk cId="1378562909" sldId="267"/>
            <ac:spMk id="2" creationId="{8A4D5ADF-BFAB-FF38-F610-34FA26F8DBB0}"/>
          </ac:spMkLst>
        </pc:spChg>
        <pc:spChg chg="mod">
          <ac:chgData name="saif siddiqui" userId="96bb672f4a89912b" providerId="LiveId" clId="{A8B009FD-9389-4E07-BCFA-EC92353844F4}" dt="2026-07-02T06:28:38.209" v="417" actId="12"/>
          <ac:spMkLst>
            <pc:docMk/>
            <pc:sldMk cId="1378562909" sldId="267"/>
            <ac:spMk id="3" creationId="{CF9043AA-180D-C805-4C5A-C2E1FFDF8FD8}"/>
          </ac:spMkLst>
        </pc:spChg>
        <pc:picChg chg="add mod">
          <ac:chgData name="saif siddiqui" userId="96bb672f4a89912b" providerId="LiveId" clId="{A8B009FD-9389-4E07-BCFA-EC92353844F4}" dt="2026-07-02T06:58:25.780" v="474" actId="1076"/>
          <ac:picMkLst>
            <pc:docMk/>
            <pc:sldMk cId="1378562909" sldId="267"/>
            <ac:picMk id="4" creationId="{6F7C90F5-7518-5406-AE78-8EDC259D9DE9}"/>
          </ac:picMkLst>
        </pc:picChg>
      </pc:sldChg>
      <pc:sldChg chg="addSp delSp modSp new mod">
        <pc:chgData name="saif siddiqui" userId="96bb672f4a89912b" providerId="LiveId" clId="{A8B009FD-9389-4E07-BCFA-EC92353844F4}" dt="2026-07-02T07:00:48.419" v="482" actId="1076"/>
        <pc:sldMkLst>
          <pc:docMk/>
          <pc:sldMk cId="276777797" sldId="268"/>
        </pc:sldMkLst>
        <pc:spChg chg="mod">
          <ac:chgData name="saif siddiqui" userId="96bb672f4a89912b" providerId="LiveId" clId="{A8B009FD-9389-4E07-BCFA-EC92353844F4}" dt="2026-07-02T06:32:19.229" v="421" actId="20577"/>
          <ac:spMkLst>
            <pc:docMk/>
            <pc:sldMk cId="276777797" sldId="268"/>
            <ac:spMk id="2" creationId="{C17F422F-3297-599A-E41B-3CBC4958D5A2}"/>
          </ac:spMkLst>
        </pc:spChg>
        <pc:spChg chg="mod">
          <ac:chgData name="saif siddiqui" userId="96bb672f4a89912b" providerId="LiveId" clId="{A8B009FD-9389-4E07-BCFA-EC92353844F4}" dt="2026-07-02T06:32:34.545" v="422" actId="12"/>
          <ac:spMkLst>
            <pc:docMk/>
            <pc:sldMk cId="276777797" sldId="268"/>
            <ac:spMk id="3" creationId="{9E84130E-1A13-01EC-74AA-68C550101A62}"/>
          </ac:spMkLst>
        </pc:spChg>
        <pc:spChg chg="add del">
          <ac:chgData name="saif siddiqui" userId="96bb672f4a89912b" providerId="LiveId" clId="{A8B009FD-9389-4E07-BCFA-EC92353844F4}" dt="2026-07-02T07:00:34.525" v="477" actId="22"/>
          <ac:spMkLst>
            <pc:docMk/>
            <pc:sldMk cId="276777797" sldId="268"/>
            <ac:spMk id="5" creationId="{5B1DD43D-C06F-EF48-8D1C-A63D976926AF}"/>
          </ac:spMkLst>
        </pc:spChg>
        <pc:picChg chg="add mod">
          <ac:chgData name="saif siddiqui" userId="96bb672f4a89912b" providerId="LiveId" clId="{A8B009FD-9389-4E07-BCFA-EC92353844F4}" dt="2026-07-02T07:00:48.419" v="482" actId="1076"/>
          <ac:picMkLst>
            <pc:docMk/>
            <pc:sldMk cId="276777797" sldId="268"/>
            <ac:picMk id="7" creationId="{8CC147F6-9ADD-2AF9-D225-60104B98E4A8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415B563-8523-4C59-8450-EAF5D5EA1FA5}" type="datetimeFigureOut">
              <a:rPr lang="en-IN" smtClean="0"/>
              <a:t>02-07-2026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F4455E4-CD9F-43A0-A34C-F34E92AC503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764691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4455E4-CD9F-43A0-A34C-F34E92AC503F}" type="slidenum">
              <a:rPr lang="en-IN" smtClean="0"/>
              <a:t>7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816363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" y="6334316"/>
            <a:ext cx="12192000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BCC74-86CA-43AB-A201-2CB26AC29E55}" type="datetimeFigureOut">
              <a:rPr lang="en-IN" smtClean="0"/>
              <a:t>02-07-2026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5A722F-6841-43D1-987E-63A87F9A803F}" type="slidenum">
              <a:rPr lang="en-IN" smtClean="0"/>
              <a:t>‹#›</a:t>
            </a:fld>
            <a:endParaRPr lang="en-IN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500324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BCC74-86CA-43AB-A201-2CB26AC29E55}" type="datetimeFigureOut">
              <a:rPr lang="en-IN" smtClean="0"/>
              <a:t>02-07-2026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5A722F-6841-43D1-987E-63A87F9A803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301219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BCC74-86CA-43AB-A201-2CB26AC29E55}" type="datetimeFigureOut">
              <a:rPr lang="en-IN" smtClean="0"/>
              <a:t>02-07-2026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5A722F-6841-43D1-987E-63A87F9A803F}" type="slidenum">
              <a:rPr lang="en-IN" smtClean="0"/>
              <a:t>‹#›</a:t>
            </a:fld>
            <a:endParaRPr lang="en-IN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104356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80" y="1845734"/>
            <a:ext cx="4937760" cy="402335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BCC74-86CA-43AB-A201-2CB26AC29E55}" type="datetimeFigureOut">
              <a:rPr lang="en-IN" smtClean="0"/>
              <a:t>02-07-2026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5A722F-6841-43D1-987E-63A87F9A803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970746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5"/>
            <a:ext cx="4937760" cy="32867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2867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BCC74-86CA-43AB-A201-2CB26AC29E55}" type="datetimeFigureOut">
              <a:rPr lang="en-IN" smtClean="0"/>
              <a:t>02-07-2026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5A722F-6841-43D1-987E-63A87F9A803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014810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BCC74-86CA-43AB-A201-2CB26AC29E55}" type="datetimeFigureOut">
              <a:rPr lang="en-IN" smtClean="0"/>
              <a:t>02-07-2026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5A722F-6841-43D1-987E-63A87F9A803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297495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BCC74-86CA-43AB-A201-2CB26AC29E55}" type="datetimeFigureOut">
              <a:rPr lang="en-IN" smtClean="0"/>
              <a:t>02-07-2026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5A722F-6841-43D1-987E-63A87F9A803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986411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BADBCC74-86CA-43AB-A201-2CB26AC29E55}" type="datetimeFigureOut">
              <a:rPr lang="en-IN" smtClean="0"/>
              <a:t>02-07-2026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535A722F-6841-43D1-987E-63A87F9A803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89499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BCC74-86CA-43AB-A201-2CB26AC29E55}" type="datetimeFigureOut">
              <a:rPr lang="en-IN" smtClean="0"/>
              <a:t>02-07-2026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5A722F-6841-43D1-987E-63A87F9A803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3822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BCC74-86CA-43AB-A201-2CB26AC29E55}" type="datetimeFigureOut">
              <a:rPr lang="en-IN" smtClean="0"/>
              <a:t>02-07-2026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5A722F-6841-43D1-987E-63A87F9A803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709569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BCC74-86CA-43AB-A201-2CB26AC29E55}" type="datetimeFigureOut">
              <a:rPr lang="en-IN" smtClean="0"/>
              <a:t>02-07-2026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5A722F-6841-43D1-987E-63A87F9A803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912404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BADBCC74-86CA-43AB-A201-2CB26AC29E55}" type="datetimeFigureOut">
              <a:rPr lang="en-IN" smtClean="0"/>
              <a:t>02-07-2026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535A722F-6841-43D1-987E-63A87F9A803F}" type="slidenum">
              <a:rPr lang="en-IN" smtClean="0"/>
              <a:t>‹#›</a:t>
            </a:fld>
            <a:endParaRPr lang="en-IN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026417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0" r:id="rId1"/>
    <p:sldLayoutId id="2147483831" r:id="rId2"/>
    <p:sldLayoutId id="2147483832" r:id="rId3"/>
    <p:sldLayoutId id="2147483833" r:id="rId4"/>
    <p:sldLayoutId id="2147483834" r:id="rId5"/>
    <p:sldLayoutId id="2147483835" r:id="rId6"/>
    <p:sldLayoutId id="2147483836" r:id="rId7"/>
    <p:sldLayoutId id="2147483837" r:id="rId8"/>
    <p:sldLayoutId id="2147483838" r:id="rId9"/>
    <p:sldLayoutId id="2147483839" r:id="rId10"/>
    <p:sldLayoutId id="2147483840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783DF9-D41E-0B1A-CBE0-10CEB49B4C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503004"/>
          </a:xfrm>
        </p:spPr>
        <p:txBody>
          <a:bodyPr>
            <a:normAutofit fontScale="90000"/>
          </a:bodyPr>
          <a:lstStyle/>
          <a:p>
            <a:pPr algn="just"/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RESEARCH PROJECT REPORT IN FULFILMENT OF SUMMER INTERNSHIP PROJECT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FAB811-6057-831B-73D6-DE37017EF3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408903"/>
            <a:ext cx="10515600" cy="376806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IN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TOPIC:</a:t>
            </a:r>
          </a:p>
          <a:p>
            <a:pPr marL="0" indent="0">
              <a:buNone/>
            </a:pPr>
            <a:r>
              <a:rPr lang="en-IN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IN" sz="400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BI </a:t>
            </a:r>
            <a:r>
              <a:rPr lang="en-IN" sz="40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TRIANGLE</a:t>
            </a:r>
            <a:endParaRPr lang="en-IN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IN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IN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I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SUBMITTED BY:                                                                                      SUBMITTED TO:</a:t>
            </a:r>
          </a:p>
          <a:p>
            <a:pPr marL="0" indent="0">
              <a:buNone/>
            </a:pPr>
            <a:r>
              <a:rPr lang="en-IN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Saniya Usmani                                                                                            Shashwat Singhal 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5253686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77E65A-F534-408B-0B38-5CF9D680A6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4"/>
            <a:ext cx="10058400" cy="1220078"/>
          </a:xfrm>
        </p:spPr>
        <p:txBody>
          <a:bodyPr>
            <a:normAutofit/>
          </a:bodyPr>
          <a:lstStyle/>
          <a:p>
            <a:r>
              <a:rPr lang="en-I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What is the B-I Triangle?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7033E5-BF76-BE1C-CC2E-96A5AEB048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2150918"/>
            <a:ext cx="10058400" cy="3718176"/>
          </a:xfrm>
        </p:spPr>
        <p:txBody>
          <a:bodyPr/>
          <a:lstStyle/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B-I Triangle is a business framework that organizes the essential elements required for building a successful and sustainable organization.</a:t>
            </a:r>
          </a:p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emphasizes: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Strong business foundations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Effective leadership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High-performing teams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Continuous product excellence</a:t>
            </a:r>
          </a:p>
          <a:p>
            <a:endParaRPr lang="en-IN" dirty="0"/>
          </a:p>
        </p:txBody>
      </p:sp>
      <p:pic>
        <p:nvPicPr>
          <p:cNvPr id="4" name="Picture 3" descr="BI-Triangle-2.png (1274×1084)">
            <a:extLst>
              <a:ext uri="{FF2B5EF4-FFF2-40B4-BE49-F238E27FC236}">
                <a16:creationId xmlns:a16="http://schemas.microsoft.com/office/drawing/2014/main" id="{4FE68A94-03CC-BFDF-F4D0-A02A150764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34544" y="2506596"/>
            <a:ext cx="5490359" cy="36448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95442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DCE1F2-6208-7FC7-BE25-3EC39B04B6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1416" y="286603"/>
            <a:ext cx="10214264" cy="1450757"/>
          </a:xfrm>
        </p:spPr>
        <p:txBody>
          <a:bodyPr/>
          <a:lstStyle/>
          <a:p>
            <a:r>
              <a:rPr lang="en-I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Structure of the B-I Triangle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0A3D94-35DF-C430-B190-221F8ABB1A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41416" y="1876906"/>
            <a:ext cx="10058400" cy="4023360"/>
          </a:xfrm>
        </p:spPr>
        <p:txBody>
          <a:bodyPr>
            <a:normAutofit fontScale="92500" lnSpcReduction="20000"/>
          </a:bodyPr>
          <a:lstStyle/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triangle is built from the bottom upward: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Mission (Foundation)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Cash Flow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Communication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Systems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Legal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Product (Top) </a:t>
            </a:r>
          </a:p>
          <a:p>
            <a:pPr marL="0" indent="0">
              <a:buNone/>
            </a:pP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Supporting the entire framework: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Team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Leadership</a:t>
            </a:r>
          </a:p>
          <a:p>
            <a:endParaRPr lang="en-IN" dirty="0"/>
          </a:p>
        </p:txBody>
      </p:sp>
      <p:pic>
        <p:nvPicPr>
          <p:cNvPr id="5" name="Picture 4" descr="BI-Triangle-2.png (1274×1084)">
            <a:extLst>
              <a:ext uri="{FF2B5EF4-FFF2-40B4-BE49-F238E27FC236}">
                <a16:creationId xmlns:a16="http://schemas.microsoft.com/office/drawing/2014/main" id="{E865233A-351D-FC16-CB58-18F13FD1D2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81254" y="2394990"/>
            <a:ext cx="5490359" cy="36448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81745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D6AE4D-4791-6415-6BC1-617B2A49D4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Mission – The Foundation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34EC54-335E-BBDD-FE35-3251333447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7117" y="1876906"/>
            <a:ext cx="10058400" cy="4357639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mission defines: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Purpose 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Vision 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Core values 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Long-term direction 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clear mission helps: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Align employees 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Guide decision-making 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Inspire customers 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Build company culture</a:t>
            </a:r>
          </a:p>
          <a:p>
            <a:endParaRPr lang="en-IN" dirty="0"/>
          </a:p>
        </p:txBody>
      </p:sp>
      <p:pic>
        <p:nvPicPr>
          <p:cNvPr id="6" name="Picture 5" descr="mission-flat-vector-icon_9206-313.jpg (1900×2000)">
            <a:extLst>
              <a:ext uri="{FF2B5EF4-FFF2-40B4-BE49-F238E27FC236}">
                <a16:creationId xmlns:a16="http://schemas.microsoft.com/office/drawing/2014/main" id="{7F121096-2C3C-3C0D-988B-3FD2D78490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88382" y="2182091"/>
            <a:ext cx="3210358" cy="2738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76861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2F6BE0-DB53-BB48-5396-6C5C3E2BDE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Cash Flow – The Lifeline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CEBBC7-B199-E587-6147-2D090580B7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Healthy cash flow ensures: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Operational stability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Business growth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Employee salaries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Investment opportunities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Financial resilience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Key Practices: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Budget planning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Expense management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Revenue monitoring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Emergency reserves</a:t>
            </a:r>
          </a:p>
          <a:p>
            <a:endParaRPr lang="en-IN" dirty="0"/>
          </a:p>
        </p:txBody>
      </p:sp>
      <p:pic>
        <p:nvPicPr>
          <p:cNvPr id="4" name="Picture 3" descr="cash-flow-typography-vector-word-cloud-wordcloud-collage-made-with-the-text-only-2C8BRPF.jpg (1300×1390)">
            <a:extLst>
              <a:ext uri="{FF2B5EF4-FFF2-40B4-BE49-F238E27FC236}">
                <a16:creationId xmlns:a16="http://schemas.microsoft.com/office/drawing/2014/main" id="{38B7C8E2-F006-9FA0-5DCD-28C22A83618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524" t="4538" r="524" b="7202"/>
          <a:stretch>
            <a:fillRect/>
          </a:stretch>
        </p:blipFill>
        <p:spPr>
          <a:xfrm>
            <a:off x="7387244" y="2238127"/>
            <a:ext cx="3962400" cy="37393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69717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0F6D13-4C30-7132-680A-D777CE408A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Communication – Connecting the Organization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D30985-A673-D42A-3AE6-62D4856E09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I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Effective Communication Builds Success</a:t>
            </a:r>
          </a:p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Strong communication leads to: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Better teamwork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Faster decisions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Higher productivity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Customer satisfaction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Reduced misunderstandings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Communication should flow: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Upward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Downward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Across department</a:t>
            </a:r>
          </a:p>
          <a:p>
            <a:endParaRPr lang="en-IN" dirty="0"/>
          </a:p>
        </p:txBody>
      </p:sp>
      <p:pic>
        <p:nvPicPr>
          <p:cNvPr id="4" name="Picture 3" descr="2211.i203.043.F.m004.c9.soft-skills-work-communication-etiquette-cartoon-1024x910.jpg (1024×910)">
            <a:extLst>
              <a:ext uri="{FF2B5EF4-FFF2-40B4-BE49-F238E27FC236}">
                <a16:creationId xmlns:a16="http://schemas.microsoft.com/office/drawing/2014/main" id="{78C81C5E-783C-C621-DF53-5D52CD398C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64324" y="2369127"/>
            <a:ext cx="5787851" cy="3299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37996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6F6A21-0C35-216C-8EF5-554AF33B08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Systems – Creating Consistency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5EB0EA-E621-EDB7-7AD0-763AB1C0E0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IN" dirty="0"/>
              <a:t> </a:t>
            </a:r>
            <a:r>
              <a:rPr lang="en-I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Why Systems Matter</a:t>
            </a:r>
          </a:p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Systems transform effort into repeatable success.</a:t>
            </a:r>
          </a:p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Examples: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Standard Operating Procedures (SOPs) 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Automation 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CRM systems 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Project management tools 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Quality control</a:t>
            </a:r>
          </a:p>
          <a:p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IN" dirty="0"/>
          </a:p>
        </p:txBody>
      </p:sp>
      <p:pic>
        <p:nvPicPr>
          <p:cNvPr id="4" name="Picture 3" descr="it-support-vector-illustration-blue-concept-with-icons-related-to-it-helpdesk-hotline-or.jpg (479×359)">
            <a:extLst>
              <a:ext uri="{FF2B5EF4-FFF2-40B4-BE49-F238E27FC236}">
                <a16:creationId xmlns:a16="http://schemas.microsoft.com/office/drawing/2014/main" id="{6AA8A0CD-3EE5-44D2-3B8F-7B08D3D940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5982" y="2249509"/>
            <a:ext cx="3969326" cy="3215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41135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6F60EF-05E6-6E59-E464-A507E271BA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Legal – Protecting the Business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BC27F3-DB49-232B-A26E-6BC537E6FA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Legal Compliance</a:t>
            </a:r>
          </a:p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business must operate within legal boundaries.</a:t>
            </a:r>
          </a:p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Areas include: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Business registration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Contracts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Intellectual property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Employment laws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Tax compliance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Data privacy</a:t>
            </a:r>
          </a:p>
          <a:p>
            <a:endParaRPr lang="en-IN" dirty="0"/>
          </a:p>
        </p:txBody>
      </p:sp>
      <p:pic>
        <p:nvPicPr>
          <p:cNvPr id="4" name="Picture 3" descr="law-and-justice-court-of-law-close-up-of-judge-s-gavel-scales-in-background-courtroom-photo.jpg (1249×700)">
            <a:extLst>
              <a:ext uri="{FF2B5EF4-FFF2-40B4-BE49-F238E27FC236}">
                <a16:creationId xmlns:a16="http://schemas.microsoft.com/office/drawing/2014/main" id="{F421864E-993E-7223-358F-B369583466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73389" y="3084330"/>
            <a:ext cx="3782291" cy="27847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72573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03F1AE-F08F-C7DE-9131-392C705E18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86603"/>
            <a:ext cx="10317480" cy="1450757"/>
          </a:xfrm>
        </p:spPr>
        <p:txBody>
          <a:bodyPr>
            <a:normAutofit/>
          </a:bodyPr>
          <a:lstStyle/>
          <a:p>
            <a:r>
              <a:rPr lang="en-I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Product – Delivering Value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8029CB-F2CF-F49F-FF25-69CF3BCB84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667250"/>
          </a:xfrm>
        </p:spPr>
        <p:txBody>
          <a:bodyPr>
            <a:normAutofit/>
          </a:bodyPr>
          <a:lstStyle/>
          <a:p>
            <a:r>
              <a:rPr lang="en-IN" b="1" dirty="0"/>
              <a:t>The Top of the Triangle</a:t>
            </a:r>
          </a:p>
          <a:p>
            <a:r>
              <a:rPr lang="en-IN" dirty="0"/>
              <a:t>The product represents the outcome of all supporting business functions.</a:t>
            </a:r>
          </a:p>
          <a:p>
            <a:r>
              <a:rPr lang="en-IN" dirty="0"/>
              <a:t>A successful product should: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IN" dirty="0"/>
              <a:t>Solve customer problems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IN" dirty="0"/>
              <a:t>Deliver quality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IN" dirty="0"/>
              <a:t>Be innovative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IN" dirty="0"/>
              <a:t>Meet market demand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IN" dirty="0"/>
              <a:t>Continuously improve</a:t>
            </a:r>
          </a:p>
          <a:p>
            <a:endParaRPr lang="en-IN" dirty="0"/>
          </a:p>
        </p:txBody>
      </p:sp>
      <p:pic>
        <p:nvPicPr>
          <p:cNvPr id="4" name="Picture 3" descr="stock-vector-product-word-cloud-isolated-on-a-white-background-1797729709.jpg (1500×1600)">
            <a:extLst>
              <a:ext uri="{FF2B5EF4-FFF2-40B4-BE49-F238E27FC236}">
                <a16:creationId xmlns:a16="http://schemas.microsoft.com/office/drawing/2014/main" id="{1929D3A5-7261-D09A-BF66-E341D090762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6734"/>
          <a:stretch>
            <a:fillRect/>
          </a:stretch>
        </p:blipFill>
        <p:spPr>
          <a:xfrm>
            <a:off x="8021782" y="2847109"/>
            <a:ext cx="3720378" cy="28782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77548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4D5ADF-BFAB-FF38-F610-34FA26F8DB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br>
              <a:rPr lang="en-IN" b="1" dirty="0"/>
            </a:br>
            <a:r>
              <a:rPr lang="en-IN" b="1" dirty="0"/>
              <a:t>Team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9043AA-180D-C805-4C5A-C2E1FFDF8F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b="1" dirty="0"/>
              <a:t>Team</a:t>
            </a:r>
          </a:p>
          <a:p>
            <a:r>
              <a:rPr lang="en-IN" dirty="0"/>
              <a:t>A strong team provides: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IN" dirty="0"/>
              <a:t>Skills 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IN" dirty="0"/>
              <a:t>Collaboration 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IN" dirty="0"/>
              <a:t>Accountability 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IN" dirty="0"/>
              <a:t>Innovation</a:t>
            </a:r>
          </a:p>
          <a:p>
            <a:endParaRPr lang="en-IN" dirty="0"/>
          </a:p>
        </p:txBody>
      </p:sp>
      <p:pic>
        <p:nvPicPr>
          <p:cNvPr id="4" name="Picture 3" descr="vector-creative-brainstorming-business-teamwork-and-business-strategy-concept-for-team-building-co-working-and-collaboration-flat-design-characters-for-web-banner-marketing-material-and-presentation.jpg (5333×3333)">
            <a:extLst>
              <a:ext uri="{FF2B5EF4-FFF2-40B4-BE49-F238E27FC236}">
                <a16:creationId xmlns:a16="http://schemas.microsoft.com/office/drawing/2014/main" id="{6F7C90F5-7518-5406-AE78-8EDC259D9D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3046" y="3068744"/>
            <a:ext cx="5834649" cy="2800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85629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7F422F-3297-599A-E41B-3CBC4958D5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dirty="0"/>
              <a:t>Leadership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84130E-1A13-01EC-74AA-68C550101A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b="1" dirty="0"/>
              <a:t>Leadership</a:t>
            </a:r>
          </a:p>
          <a:p>
            <a:r>
              <a:rPr lang="en-IN" dirty="0"/>
              <a:t>Effective leadership ensures: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IN" dirty="0"/>
              <a:t>Vision 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IN" dirty="0"/>
              <a:t>Decision-making 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IN" dirty="0"/>
              <a:t>Motivation 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IN" dirty="0"/>
              <a:t>Culture 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IN" dirty="0"/>
              <a:t>Strategic direction</a:t>
            </a:r>
          </a:p>
          <a:p>
            <a:endParaRPr lang="en-IN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CC147F6-9ADD-2AF9-D225-60104B98E4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37317" y="2234045"/>
            <a:ext cx="3913909" cy="3548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77779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CFFFF9-6F1F-FB28-24DE-02F8BF0F0F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dirty="0"/>
              <a:t>Conclusion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2365E0-91A5-84B5-7B1D-CD34E7FBDA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The B-I Triangle demonstrates that sustainable business success requires: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IN" dirty="0"/>
              <a:t>A clear mission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IN" dirty="0"/>
              <a:t>Strong financial management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IN" dirty="0"/>
              <a:t>Open communication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IN" dirty="0"/>
              <a:t>Efficient systems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IN" dirty="0"/>
              <a:t>Legal compliance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IN" dirty="0"/>
              <a:t>Excellent products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IN" dirty="0"/>
              <a:t>Great teams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IN" dirty="0"/>
              <a:t>Effective leadership</a:t>
            </a:r>
          </a:p>
          <a:p>
            <a:endParaRPr lang="en-IN" dirty="0"/>
          </a:p>
        </p:txBody>
      </p:sp>
      <p:pic>
        <p:nvPicPr>
          <p:cNvPr id="4" name="Picture 3" descr="bi_triangle.gif (182×157)">
            <a:extLst>
              <a:ext uri="{FF2B5EF4-FFF2-40B4-BE49-F238E27FC236}">
                <a16:creationId xmlns:a16="http://schemas.microsoft.com/office/drawing/2014/main" id="{6E49CD56-1844-9790-114A-6D30707ACF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47609" y="2909455"/>
            <a:ext cx="4073236" cy="2878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4655783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Retrospect">
      <a:dk1>
        <a:sysClr val="windowText" lastClr="000000"/>
      </a:dk1>
      <a:lt1>
        <a:sysClr val="window" lastClr="FFFFFF"/>
      </a:lt1>
      <a:dk2>
        <a:srgbClr val="344068"/>
      </a:dk2>
      <a:lt2>
        <a:srgbClr val="D9E0E6"/>
      </a:lt2>
      <a:accent1>
        <a:srgbClr val="1CADE4"/>
      </a:accent1>
      <a:accent2>
        <a:srgbClr val="2683C6"/>
      </a:accent2>
      <a:accent3>
        <a:srgbClr val="28C4CC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9CC26709-368C-4D72-9060-94E5B3FF3CD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TM02900769[[fn=Retrospect]]</Template>
  <TotalTime>92</TotalTime>
  <Words>341</Words>
  <Application>Microsoft Office PowerPoint</Application>
  <PresentationFormat>Widescreen</PresentationFormat>
  <Paragraphs>114</Paragraphs>
  <Slides>12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8" baseType="lpstr">
      <vt:lpstr>Calibri</vt:lpstr>
      <vt:lpstr>Calibri Light</vt:lpstr>
      <vt:lpstr>Courier New</vt:lpstr>
      <vt:lpstr>Times New Roman</vt:lpstr>
      <vt:lpstr>Wingdings</vt:lpstr>
      <vt:lpstr>Retrospect</vt:lpstr>
      <vt:lpstr>RESEARCH PROJECT REPORT IN FULFILMENT OF SUMMER INTERNSHIP PROJECT</vt:lpstr>
      <vt:lpstr>What is the B-I Triangle?</vt:lpstr>
      <vt:lpstr>Structure of the B-I Triangle</vt:lpstr>
      <vt:lpstr>Mission – The Foundation</vt:lpstr>
      <vt:lpstr>Cash Flow – The Lifeline</vt:lpstr>
      <vt:lpstr>Communication – Connecting the Organization</vt:lpstr>
      <vt:lpstr>Systems – Creating Consistency</vt:lpstr>
      <vt:lpstr>Legal – Protecting the Business</vt:lpstr>
      <vt:lpstr>Product – Delivering Value</vt:lpstr>
      <vt:lpstr> Team</vt:lpstr>
      <vt:lpstr>Leadership</vt:lpstr>
      <vt:lpstr>Conclusion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saif siddiqui</dc:creator>
  <cp:lastModifiedBy>saif siddiqui</cp:lastModifiedBy>
  <cp:revision>1</cp:revision>
  <dcterms:created xsi:type="dcterms:W3CDTF">2026-06-30T16:48:13Z</dcterms:created>
  <dcterms:modified xsi:type="dcterms:W3CDTF">2026-07-02T07:31:38Z</dcterms:modified>
</cp:coreProperties>
</file>